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7" r:id="rId4"/>
    <p:sldId id="288" r:id="rId5"/>
    <p:sldId id="289" r:id="rId6"/>
    <p:sldId id="269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928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33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31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60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335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33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06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4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5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19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98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CF5F5-81B5-49E5-A323-8B6CED7F9E88}" type="datetimeFigureOut">
              <a:rPr lang="nl-NL" smtClean="0"/>
              <a:t>4-2-2019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0BF1-6775-4468-8998-4BEF4DCB72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45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Plantenkennis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IBS Etalage van je werk</a:t>
            </a:r>
          </a:p>
          <a:p>
            <a:r>
              <a:rPr lang="nl-NL" smtClean="0"/>
              <a:t>16-19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50297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9492" y="208371"/>
            <a:ext cx="10515600" cy="1325563"/>
          </a:xfrm>
        </p:spPr>
        <p:txBody>
          <a:bodyPr/>
          <a:lstStyle/>
          <a:p>
            <a:r>
              <a:rPr lang="nl-NL" dirty="0" err="1" smtClean="0"/>
              <a:t>Stephanotis</a:t>
            </a:r>
            <a:r>
              <a:rPr lang="nl-NL" dirty="0" smtClean="0"/>
              <a:t> </a:t>
            </a:r>
            <a:r>
              <a:rPr lang="nl-NL" dirty="0" err="1" smtClean="0"/>
              <a:t>floribunda</a:t>
            </a:r>
            <a:r>
              <a:rPr lang="nl-NL" dirty="0" smtClean="0"/>
              <a:t>			Bruidsbloem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7609" y="1406127"/>
            <a:ext cx="6729496" cy="5054958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317932" y="4618367"/>
            <a:ext cx="5159760" cy="18427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+ subtropisch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13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662" y="-1"/>
            <a:ext cx="2255295" cy="31792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5277395" cy="69084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903" y="4626588"/>
            <a:ext cx="3175160" cy="223141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774" y="0"/>
            <a:ext cx="2823454" cy="463296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0767" y="3179232"/>
            <a:ext cx="4094772" cy="372916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5342" y="3263120"/>
            <a:ext cx="1282530" cy="13698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7228" y="0"/>
            <a:ext cx="1834434" cy="32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6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314" y="1062201"/>
            <a:ext cx="3598103" cy="359810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5617" y="210577"/>
            <a:ext cx="10515600" cy="1325563"/>
          </a:xfrm>
        </p:spPr>
        <p:txBody>
          <a:bodyPr/>
          <a:lstStyle/>
          <a:p>
            <a:r>
              <a:rPr lang="nl-NL" dirty="0" err="1" smtClean="0"/>
              <a:t>Strelitzia</a:t>
            </a:r>
            <a:r>
              <a:rPr lang="nl-NL" dirty="0" smtClean="0"/>
              <a:t> </a:t>
            </a:r>
            <a:r>
              <a:rPr lang="nl-NL" dirty="0" err="1" smtClean="0"/>
              <a:t>reginae</a:t>
            </a:r>
            <a:r>
              <a:rPr lang="nl-NL" dirty="0" smtClean="0"/>
              <a:t>		  Paradijsvogelbloem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4677" y="1062200"/>
            <a:ext cx="5977323" cy="447829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2200"/>
            <a:ext cx="2492752" cy="31128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548" y="4730878"/>
            <a:ext cx="2343150" cy="156210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14988" y="5026662"/>
            <a:ext cx="5159760" cy="18427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Zuid Afrika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+ subtropisch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2515314" y="4023360"/>
            <a:ext cx="759109" cy="513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213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943" y="3016251"/>
            <a:ext cx="5091449" cy="40721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43456"/>
            <a:ext cx="10515600" cy="1325563"/>
          </a:xfrm>
        </p:spPr>
        <p:txBody>
          <a:bodyPr/>
          <a:lstStyle/>
          <a:p>
            <a:r>
              <a:rPr lang="nl-NL" dirty="0" err="1" smtClean="0"/>
              <a:t>Streptocarpus</a:t>
            </a:r>
            <a:r>
              <a:rPr lang="nl-NL" dirty="0" smtClean="0"/>
              <a:t> cultivars		Kaapse primula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349" y="1469019"/>
            <a:ext cx="4261200" cy="317618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931" y="1690688"/>
            <a:ext cx="2906331" cy="363291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987" y="1313376"/>
            <a:ext cx="2486025" cy="2705100"/>
          </a:xfrm>
          <a:prstGeom prst="rect">
            <a:avLst/>
          </a:prstGeom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335349" y="4902926"/>
            <a:ext cx="5159760" cy="18427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Herkomst: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Afrika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Tropisch + subtropisch klimaat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al 2"/>
          <p:cNvSpPr/>
          <p:nvPr/>
        </p:nvSpPr>
        <p:spPr>
          <a:xfrm>
            <a:off x="7437120" y="5111931"/>
            <a:ext cx="191589" cy="62701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al 8"/>
          <p:cNvSpPr/>
          <p:nvPr/>
        </p:nvSpPr>
        <p:spPr>
          <a:xfrm rot="5244785">
            <a:off x="7234628" y="5372780"/>
            <a:ext cx="207939" cy="71410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al 9"/>
          <p:cNvSpPr/>
          <p:nvPr/>
        </p:nvSpPr>
        <p:spPr>
          <a:xfrm rot="2478762">
            <a:off x="7180617" y="5226541"/>
            <a:ext cx="160126" cy="51445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87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0452" y="0"/>
            <a:ext cx="10515600" cy="1325563"/>
          </a:xfrm>
        </p:spPr>
        <p:txBody>
          <a:bodyPr/>
          <a:lstStyle/>
          <a:p>
            <a:r>
              <a:rPr lang="nl-NL" dirty="0" err="1" smtClean="0"/>
              <a:t>Tanacetum</a:t>
            </a:r>
            <a:r>
              <a:rPr lang="nl-NL" dirty="0" smtClean="0"/>
              <a:t> </a:t>
            </a:r>
            <a:r>
              <a:rPr lang="nl-NL" dirty="0" err="1" smtClean="0"/>
              <a:t>parthenium</a:t>
            </a:r>
            <a:r>
              <a:rPr lang="nl-NL" dirty="0" smtClean="0"/>
              <a:t>			Moederkruid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1305" y="1040303"/>
            <a:ext cx="7607122" cy="5705341"/>
          </a:xfrm>
          <a:prstGeom prst="rect">
            <a:avLst/>
          </a:prstGeom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361475" y="4066903"/>
            <a:ext cx="5159760" cy="234260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Herkomst:</a:t>
            </a:r>
          </a:p>
          <a:p>
            <a:pPr marL="0" indent="0">
              <a:buNone/>
            </a:pPr>
            <a:r>
              <a:rPr lang="nl-NL" dirty="0" err="1" smtClean="0"/>
              <a:t>Zuid-oost</a:t>
            </a:r>
            <a:r>
              <a:rPr lang="nl-NL" dirty="0" smtClean="0"/>
              <a:t> Europa</a:t>
            </a:r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endParaRPr lang="nl-NL" sz="800" dirty="0" smtClean="0"/>
          </a:p>
          <a:p>
            <a:r>
              <a:rPr lang="nl-NL" dirty="0" smtClean="0"/>
              <a:t>Mediterraan,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Subtropisch klimaat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863257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45</Words>
  <Application>Microsoft Office PowerPoint</Application>
  <PresentationFormat>Breedbeeld</PresentationFormat>
  <Paragraphs>26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Kantoorthema</vt:lpstr>
      <vt:lpstr>Plantenkennis</vt:lpstr>
      <vt:lpstr>Stephanotis floribunda   Bruidsbloem</vt:lpstr>
      <vt:lpstr>PowerPoint-presentatie</vt:lpstr>
      <vt:lpstr>Strelitzia reginae    Paradijsvogelbloem </vt:lpstr>
      <vt:lpstr>Streptocarpus cultivars  Kaapse primula</vt:lpstr>
      <vt:lpstr>Tanacetum parthenium   Moederkruid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35</cp:revision>
  <dcterms:created xsi:type="dcterms:W3CDTF">2016-08-18T08:19:28Z</dcterms:created>
  <dcterms:modified xsi:type="dcterms:W3CDTF">2019-02-04T11:57:36Z</dcterms:modified>
</cp:coreProperties>
</file>